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62" r:id="rId3"/>
    <p:sldId id="263" r:id="rId4"/>
    <p:sldId id="264" r:id="rId5"/>
    <p:sldId id="266" r:id="rId6"/>
  </p:sldIdLst>
  <p:sldSz cx="32918400" cy="192024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6" userDrawn="1">
          <p15:clr>
            <a:srgbClr val="A4A3A4"/>
          </p15:clr>
        </p15:guide>
        <p15:guide id="2" orient="horz" pos="11719" userDrawn="1">
          <p15:clr>
            <a:srgbClr val="A4A3A4"/>
          </p15:clr>
        </p15:guide>
        <p15:guide id="3" pos="13486" userDrawn="1">
          <p15:clr>
            <a:srgbClr val="A4A3A4"/>
          </p15:clr>
        </p15:guide>
        <p15:guide id="4" pos="7252" userDrawn="1">
          <p15:clr>
            <a:srgbClr val="A4A3A4"/>
          </p15:clr>
        </p15:guide>
        <p15:guide id="5" pos="720" userDrawn="1">
          <p15:clr>
            <a:srgbClr val="A4A3A4"/>
          </p15:clr>
        </p15:guide>
        <p15:guide id="6" pos="20017" userDrawn="1">
          <p15:clr>
            <a:srgbClr val="A4A3A4"/>
          </p15:clr>
        </p15:guide>
        <p15:guide id="7" pos="10368" userDrawn="1">
          <p15:clr>
            <a:srgbClr val="A4A3A4"/>
          </p15:clr>
        </p15:guide>
        <p15:guide id="8" pos="6963" userDrawn="1">
          <p15:clr>
            <a:srgbClr val="A4A3A4"/>
          </p15:clr>
        </p15:guide>
        <p15:guide id="9" pos="13771" userDrawn="1">
          <p15:clr>
            <a:srgbClr val="A4A3A4"/>
          </p15:clr>
        </p15:guide>
        <p15:guide id="10" pos="10514" userDrawn="1">
          <p15:clr>
            <a:srgbClr val="A4A3A4"/>
          </p15:clr>
        </p15:guide>
        <p15:guide id="11" pos="10225" userDrawn="1">
          <p15:clr>
            <a:srgbClr val="A4A3A4"/>
          </p15:clr>
        </p15:guide>
        <p15:guide id="12" pos="5328" userDrawn="1">
          <p15:clr>
            <a:srgbClr val="A4A3A4"/>
          </p15:clr>
        </p15:guide>
        <p15:guide id="13" pos="5616" userDrawn="1">
          <p15:clr>
            <a:srgbClr val="A4A3A4"/>
          </p15:clr>
        </p15:guide>
        <p15:guide id="14" pos="15121" userDrawn="1">
          <p15:clr>
            <a:srgbClr val="A4A3A4"/>
          </p15:clr>
        </p15:guide>
        <p15:guide id="15" pos="154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5" autoAdjust="0"/>
    <p:restoredTop sz="94660"/>
  </p:normalViewPr>
  <p:slideViewPr>
    <p:cSldViewPr snapToGrid="0" snapToObjects="1" showGuides="1">
      <p:cViewPr varScale="1">
        <p:scale>
          <a:sx n="37" d="100"/>
          <a:sy n="37" d="100"/>
        </p:scale>
        <p:origin x="162" y="240"/>
      </p:cViewPr>
      <p:guideLst>
        <p:guide orient="horz" pos="2266"/>
        <p:guide orient="horz" pos="11719"/>
        <p:guide pos="13486"/>
        <p:guide pos="7252"/>
        <p:guide pos="720"/>
        <p:guide pos="20017"/>
        <p:guide pos="10368"/>
        <p:guide pos="6963"/>
        <p:guide pos="13771"/>
        <p:guide pos="10514"/>
        <p:guide pos="10225"/>
        <p:guide pos="5328"/>
        <p:guide pos="5616"/>
        <p:guide pos="15121"/>
        <p:guide pos="1540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A7593-0591-6E4D-9A10-C934038A47DB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AEFA2-B88A-3E46-A0CE-06B5E9F6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46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64787-6972-4484-8945-322903872A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90538" y="685800"/>
            <a:ext cx="5876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A73CF-85DE-46C4-8D45-CE76FFEFB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4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8730" y="0"/>
            <a:ext cx="24469673" cy="280035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143000" y="3600449"/>
            <a:ext cx="30633988" cy="15001875"/>
          </a:xfrm>
        </p:spPr>
        <p:txBody>
          <a:bodyPr/>
          <a:lstStyle>
            <a:lvl5pPr>
              <a:defRPr/>
            </a:lvl5pPr>
            <a:lvl6pPr marL="4572000">
              <a:defRPr/>
            </a:lvl6pPr>
            <a:lvl7pPr marL="5486400">
              <a:defRPr baseline="0"/>
            </a:lvl7pPr>
            <a:lvl8pPr marL="6400800">
              <a:defRPr/>
            </a:lvl8pPr>
            <a:lvl9pPr marL="7315200"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557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808" y="-24679"/>
            <a:ext cx="24375595" cy="280035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143000" y="3600451"/>
            <a:ext cx="15089188" cy="15001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/>
          </p:nvPr>
        </p:nvSpPr>
        <p:spPr>
          <a:xfrm>
            <a:off x="16687800" y="3600451"/>
            <a:ext cx="15089188" cy="15001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93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808" y="-4099"/>
            <a:ext cx="24375595" cy="280035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142999" y="3600451"/>
            <a:ext cx="9902952" cy="15001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/>
          </p:nvPr>
        </p:nvSpPr>
        <p:spPr>
          <a:xfrm>
            <a:off x="11503152" y="3600451"/>
            <a:ext cx="9902952" cy="15001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2"/>
          </p:nvPr>
        </p:nvSpPr>
        <p:spPr>
          <a:xfrm>
            <a:off x="21863304" y="3600451"/>
            <a:ext cx="9902952" cy="15001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7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5766" y="0"/>
            <a:ext cx="24422634" cy="280035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143000" y="3600451"/>
            <a:ext cx="7315200" cy="15001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1"/>
          </p:nvPr>
        </p:nvSpPr>
        <p:spPr>
          <a:xfrm>
            <a:off x="8915400" y="3600451"/>
            <a:ext cx="7315200" cy="15001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2"/>
          </p:nvPr>
        </p:nvSpPr>
        <p:spPr>
          <a:xfrm>
            <a:off x="16689388" y="3600451"/>
            <a:ext cx="7315200" cy="15001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24461788" y="3600451"/>
            <a:ext cx="7315200" cy="15001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73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5556" y="0"/>
            <a:ext cx="24472847" cy="280035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3600451"/>
            <a:ext cx="30633988" cy="150018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  <a:p>
            <a:pPr lvl="4"/>
            <a:endParaRPr lang="en-US" dirty="0"/>
          </a:p>
        </p:txBody>
      </p:sp>
      <p:pic>
        <p:nvPicPr>
          <p:cNvPr id="5" name="Picture 4" descr="pharma_st_4c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36251"/>
            <a:ext cx="6266688" cy="192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1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</p:sldLayoutIdLst>
  <p:txStyles>
    <p:titleStyle>
      <a:lvl1pPr algn="ctr" defTabSz="1567510" rtl="0" eaLnBrk="1" latinLnBrk="0" hangingPunct="1">
        <a:spcBef>
          <a:spcPct val="0"/>
        </a:spcBef>
        <a:buNone/>
        <a:defRPr sz="60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1567510" rtl="0" eaLnBrk="1" latinLnBrk="0" hangingPunct="1">
        <a:spcBef>
          <a:spcPts val="1200"/>
        </a:spcBef>
        <a:buFont typeface="Arial"/>
        <a:buNone/>
        <a:defRPr sz="4800" kern="1200">
          <a:solidFill>
            <a:schemeClr val="tx1"/>
          </a:solidFill>
          <a:latin typeface="Arial"/>
          <a:ea typeface="+mn-ea"/>
          <a:cs typeface="Arial"/>
        </a:defRPr>
      </a:lvl1pPr>
      <a:lvl2pPr marL="914400" indent="0" algn="l" defTabSz="1567510" rtl="0" eaLnBrk="1" latinLnBrk="0" hangingPunct="1">
        <a:spcBef>
          <a:spcPts val="1200"/>
        </a:spcBef>
        <a:buFontTx/>
        <a:buNone/>
        <a:defRPr sz="4800" kern="1200">
          <a:solidFill>
            <a:schemeClr val="tx1"/>
          </a:solidFill>
          <a:latin typeface="Arial"/>
          <a:ea typeface="+mn-ea"/>
          <a:cs typeface="Arial"/>
        </a:defRPr>
      </a:lvl2pPr>
      <a:lvl3pPr marL="1828800" indent="0" algn="l" defTabSz="1567510" rtl="0" eaLnBrk="1" latinLnBrk="0" hangingPunct="1">
        <a:spcBef>
          <a:spcPts val="1200"/>
        </a:spcBef>
        <a:buFont typeface="Arial"/>
        <a:buNone/>
        <a:defRPr sz="4800" kern="1200">
          <a:solidFill>
            <a:schemeClr val="tx1"/>
          </a:solidFill>
          <a:latin typeface="Arial"/>
          <a:ea typeface="+mn-ea"/>
          <a:cs typeface="Arial"/>
        </a:defRPr>
      </a:lvl3pPr>
      <a:lvl4pPr marL="2743200" indent="0" algn="l" defTabSz="1567510" rtl="0" eaLnBrk="1" latinLnBrk="0" hangingPunct="1">
        <a:spcBef>
          <a:spcPts val="1200"/>
        </a:spcBef>
        <a:buFontTx/>
        <a:buNone/>
        <a:defRPr sz="4800" kern="1200">
          <a:solidFill>
            <a:schemeClr val="tx1"/>
          </a:solidFill>
          <a:latin typeface="Arial"/>
          <a:ea typeface="+mn-ea"/>
          <a:cs typeface="Arial"/>
        </a:defRPr>
      </a:lvl4pPr>
      <a:lvl5pPr marL="3657600" indent="0" algn="l" defTabSz="1567510" rtl="0" eaLnBrk="1" latinLnBrk="0" hangingPunct="1">
        <a:spcBef>
          <a:spcPts val="1200"/>
        </a:spcBef>
        <a:buFont typeface="Arial"/>
        <a:buNone/>
        <a:defRPr sz="4800" kern="1200">
          <a:solidFill>
            <a:schemeClr val="tx1"/>
          </a:solidFill>
          <a:latin typeface="Arial"/>
          <a:ea typeface="+mn-ea"/>
          <a:cs typeface="Arial"/>
        </a:defRPr>
      </a:lvl5pPr>
      <a:lvl6pPr marL="4572000" indent="0" algn="l" defTabSz="1567510" rtl="0" eaLnBrk="1" latinLnBrk="0" hangingPunct="1">
        <a:spcBef>
          <a:spcPts val="1200"/>
        </a:spcBef>
        <a:buFont typeface="Arial"/>
        <a:buNone/>
        <a:defRPr sz="4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5486400" indent="0" algn="l" defTabSz="1567510" rtl="0" eaLnBrk="1" latinLnBrk="0" hangingPunct="1">
        <a:spcBef>
          <a:spcPts val="1200"/>
        </a:spcBef>
        <a:buFont typeface="Arial"/>
        <a:buNone/>
        <a:defRPr sz="4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6400800" indent="0" algn="l" defTabSz="1567510" rtl="0" eaLnBrk="1" latinLnBrk="0" hangingPunct="1">
        <a:spcBef>
          <a:spcPts val="1200"/>
        </a:spcBef>
        <a:buFont typeface="Arial"/>
        <a:buNone/>
        <a:defRPr sz="4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7315200" indent="0" algn="l" defTabSz="1567510" rtl="0" eaLnBrk="1" latinLnBrk="0" hangingPunct="1">
        <a:spcBef>
          <a:spcPts val="1200"/>
        </a:spcBef>
        <a:buFont typeface="Arial"/>
        <a:buNone/>
        <a:defRPr sz="4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If you opened this file directly from a web browser, you’ll want to save it to your computer before adding your poster information. Any changes to the template size should be </a:t>
            </a:r>
            <a:r>
              <a:rPr lang="en-US" dirty="0" smtClean="0"/>
              <a:t>made </a:t>
            </a:r>
            <a:r>
              <a:rPr lang="en-US" dirty="0"/>
              <a:t>before entering your information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This template has a horizontal page size of 36” x </a:t>
            </a:r>
            <a:r>
              <a:rPr lang="en-US" dirty="0" smtClean="0"/>
              <a:t>21”. </a:t>
            </a:r>
            <a:r>
              <a:rPr lang="en-US" dirty="0"/>
              <a:t>Any changes to the template size should be made before entering your information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FONT: </a:t>
            </a:r>
            <a:r>
              <a:rPr lang="en-US" dirty="0"/>
              <a:t>Arial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5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1702" y="0"/>
            <a:ext cx="24556698" cy="3200400"/>
          </a:xfrm>
        </p:spPr>
        <p:txBody>
          <a:bodyPr/>
          <a:lstStyle/>
          <a:p>
            <a:pPr algn="ctr"/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7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24" y="0"/>
            <a:ext cx="24357476" cy="32004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7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410" y="0"/>
            <a:ext cx="24481990" cy="32004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7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1507" y="0"/>
            <a:ext cx="24506893" cy="32004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88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68</Words>
  <Application>Microsoft Office PowerPoint</Application>
  <PresentationFormat>Custom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Laurent Tschumy</dc:creator>
  <cp:lastModifiedBy>Nicholas David Haw</cp:lastModifiedBy>
  <cp:revision>44</cp:revision>
  <cp:lastPrinted>2015-11-17T20:45:29Z</cp:lastPrinted>
  <dcterms:created xsi:type="dcterms:W3CDTF">2015-11-17T17:02:07Z</dcterms:created>
  <dcterms:modified xsi:type="dcterms:W3CDTF">2017-10-23T19:47:50Z</dcterms:modified>
</cp:coreProperties>
</file>